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1" roundtripDataSignature="AMtx7mhWV+hKaV+yF6p5JBw4UwUMKiTx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B686514-1BAA-4E7C-B0CC-4019890FF974}">
  <a:tblStyle styleId="{AB686514-1BAA-4E7C-B0CC-4019890FF97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dbeb5eeae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dbeb5eeae0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dbeb5eeae0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4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Class IX , Session2:Verbal Communication(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"/>
          <p:cNvSpPr txBox="1">
            <a:spLocks noGrp="1"/>
          </p:cNvSpPr>
          <p:nvPr>
            <p:ph type="title"/>
          </p:nvPr>
        </p:nvSpPr>
        <p:spPr>
          <a:xfrm>
            <a:off x="154112" y="274638"/>
            <a:ext cx="85326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dirty="0"/>
              <a:t> Disadvantages of Verbal Communication</a:t>
            </a:r>
            <a:endParaRPr dirty="0"/>
          </a:p>
        </p:txBody>
      </p:sp>
      <p:sp>
        <p:nvSpPr>
          <p:cNvPr id="161" name="Google Shape;161;p9"/>
          <p:cNvSpPr txBox="1"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The most common disadvantage of verbal communication is the cultural differences between the sender and receiver of the information.</a:t>
            </a:r>
            <a:endParaRPr/>
          </a:p>
          <a:p>
            <a:pPr marL="285750" lvl="0" indent="-28575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These differences may be due to the use of different languages, inability to understand the colloquial phrases used by the other individual, and the accent.</a:t>
            </a:r>
            <a:endParaRPr/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Since verbal communication depends on words, sometimes the meanings become confusing and difficult to understand if the right words are not used.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E3CC680-AAD3-472A-8011-B198D92D13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Public speaking</a:t>
            </a:r>
            <a:endParaRPr/>
          </a:p>
        </p:txBody>
      </p:sp>
      <p:sp>
        <p:nvSpPr>
          <p:cNvPr id="167" name="Google Shape;167;p10"/>
          <p:cNvSpPr txBox="1"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Speaking in front of a large group makes most people nervous. You can use the 3Ps (Prepare, Practice, Perform) method to get over your fears, and become a confident and effective speaker.</a:t>
            </a:r>
            <a:endParaRPr/>
          </a:p>
          <a:p>
            <a:pPr marL="285750" lvl="0" indent="-1714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68" name="Google Shape;168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204865"/>
            <a:ext cx="8435280" cy="3600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35C176A9-F66B-4233-BCEB-68FC964D68B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74" name="Google Shape;174;p11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 sz="1800" b="1" i="0" u="none" strike="noStrike" dirty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A. Multiple choice questions</a:t>
            </a: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sz="1800" b="1" i="0" u="none" strike="noStrike" dirty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Read the questions carefully and circle the letter (a), (b), (c) or (d) that best     answers the question.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lang="en-US" sz="1800" b="0" i="0" u="none" strike="noStrike" dirty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Choose the correct example of oral communication.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Reports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Newspapers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Face-to-face conversation</a:t>
            </a:r>
            <a:endParaRPr sz="1800" dirty="0">
              <a:solidFill>
                <a:srgbClr val="0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Notes</a:t>
            </a:r>
            <a:endParaRPr sz="1800" b="0" i="0" u="none" strike="noStrike" dirty="0">
              <a:solidFill>
                <a:srgbClr val="0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2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When we communicate verbally, we should use _______.</a:t>
            </a: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 dirty="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2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Why do we send emails?</a:t>
            </a:r>
            <a:endParaRPr sz="1800"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To reach on time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To share documents and files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To talk to each other</a:t>
            </a:r>
            <a:endParaRPr dirty="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LcParenR"/>
            </a:pPr>
            <a:r>
              <a:rPr lang="en-US" sz="1800" b="0" i="0" u="none" strike="noStrike" dirty="0">
                <a:latin typeface="Bookman Old Style"/>
                <a:ea typeface="Bookman Old Style"/>
                <a:cs typeface="Bookman Old Style"/>
                <a:sym typeface="Bookman Old Style"/>
              </a:rPr>
              <a:t>To meet each other</a:t>
            </a:r>
            <a:endParaRPr sz="1800" dirty="0">
              <a:solidFill>
                <a:srgbClr val="00000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dirty="0"/>
          </a:p>
        </p:txBody>
      </p:sp>
      <p:graphicFrame>
        <p:nvGraphicFramePr>
          <p:cNvPr id="175" name="Google Shape;175;p11"/>
          <p:cNvGraphicFramePr/>
          <p:nvPr/>
        </p:nvGraphicFramePr>
        <p:xfrm>
          <a:off x="251520" y="3861048"/>
          <a:ext cx="8435300" cy="370850"/>
        </p:xfrm>
        <a:graphic>
          <a:graphicData uri="http://schemas.openxmlformats.org/drawingml/2006/table">
            <a:tbl>
              <a:tblPr firstRow="1" bandRow="1">
                <a:noFill/>
                <a:tableStyleId>{AB686514-1BAA-4E7C-B0CC-4019890FF974}</a:tableStyleId>
              </a:tblPr>
              <a:tblGrid>
                <a:gridCol w="210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8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8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8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AutoNum type="alphaLcParenR"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difficult words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AutoNum type="alphaLcParenR" startAt="2"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simple words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AutoNum type="alphaLcParenR" startAt="3"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confusing words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AutoNum type="alphaLcParenR" startAt="4"/>
                      </a:pPr>
                      <a:r>
                        <a:rPr lang="en-US" sz="1800" b="0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abbreviations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4945A1F6-27D4-4597-9BCB-772CC89B20A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81" name="Google Shape;181;p12"/>
          <p:cNvSpPr txBox="1">
            <a:spLocks noGrp="1"/>
          </p:cNvSpPr>
          <p:nvPr>
            <p:ph type="body" idx="1"/>
          </p:nvPr>
        </p:nvSpPr>
        <p:spPr>
          <a:xfrm>
            <a:off x="0" y="860507"/>
            <a:ext cx="82296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5"/>
            </a:pPr>
            <a:r>
              <a:rPr lang="en-US" sz="2000" b="1"/>
              <a:t>Short answer question: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1. </a:t>
            </a:r>
            <a:r>
              <a:rPr lang="en-US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Write down the different types of verbal communication. Give an example for each type.</a:t>
            </a:r>
            <a:endParaRPr sz="20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eriod"/>
            </a:pPr>
            <a:r>
              <a:rPr lang="en-US" sz="1800" b="1">
                <a:solidFill>
                  <a:schemeClr val="lt1"/>
                </a:solidFill>
              </a:rPr>
              <a:t>Write down the seven factors affecting perspectives in communication. 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8EDF200D-4090-4C7C-8AE3-EA3650BF339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376449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3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dbeb5eeae0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Learning Outcome of this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dbeb5eeae0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 dirty="0">
                <a:solidFill>
                  <a:srgbClr val="333333"/>
                </a:solidFill>
                <a:highlight>
                  <a:srgbClr val="FFFFFF"/>
                </a:highlight>
              </a:rPr>
              <a:t>What is </a:t>
            </a:r>
            <a:r>
              <a:rPr lang="en-US" sz="1800" dirty="0"/>
              <a:t>Verbal Communication</a:t>
            </a:r>
            <a:r>
              <a:rPr lang="en-US" sz="1800" dirty="0">
                <a:solidFill>
                  <a:srgbClr val="333333"/>
                </a:solidFill>
                <a:highlight>
                  <a:srgbClr val="FFFFFF"/>
                </a:highlight>
              </a:rPr>
              <a:t>?</a:t>
            </a:r>
            <a:endParaRPr sz="1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 dirty="0"/>
              <a:t>Type of Verbal Communication</a:t>
            </a:r>
            <a:endParaRPr sz="1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 dirty="0">
                <a:solidFill>
                  <a:srgbClr val="333333"/>
                </a:solidFill>
                <a:highlight>
                  <a:srgbClr val="FFFFFF"/>
                </a:highlight>
              </a:rPr>
              <a:t>Advantages of Verbal Communication.</a:t>
            </a:r>
            <a:endParaRPr sz="1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 dirty="0"/>
              <a:t>Disadvantages of Verbal Communication</a:t>
            </a:r>
            <a:endParaRPr sz="1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 dirty="0">
                <a:solidFill>
                  <a:srgbClr val="333333"/>
                </a:solidFill>
                <a:highlight>
                  <a:srgbClr val="FFFFFF"/>
                </a:highlight>
              </a:rPr>
              <a:t>What is </a:t>
            </a:r>
            <a:r>
              <a:rPr lang="en-US" sz="1800" dirty="0"/>
              <a:t>Public speaking?</a:t>
            </a:r>
            <a:endParaRPr sz="1800" dirty="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41637B0-2B4A-44ED-95A9-F6AF588A67D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2940" y="246050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Verbal Communication</a:t>
            </a:r>
            <a:endParaRPr/>
          </a:p>
        </p:txBody>
      </p:sp>
      <p:sp>
        <p:nvSpPr>
          <p:cNvPr id="103" name="Google Shape;103;p2"/>
          <p:cNvSpPr txBox="1">
            <a:spLocks noGrp="1"/>
          </p:cNvSpPr>
          <p:nvPr>
            <p:ph type="body" idx="1"/>
          </p:nvPr>
        </p:nvSpPr>
        <p:spPr>
          <a:xfrm>
            <a:off x="539552" y="1196752"/>
            <a:ext cx="8229600" cy="5001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 dirty="0"/>
              <a:t>Definition:</a:t>
            </a: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 dirty="0"/>
              <a:t>Verbal communication is the sharing of information by using words. It is what most people use as a method of communication. </a:t>
            </a: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dirty="0"/>
          </a:p>
        </p:txBody>
      </p:sp>
      <p:pic>
        <p:nvPicPr>
          <p:cNvPr id="104" name="Google Shape;104;p2"/>
          <p:cNvPicPr preferRelativeResize="0"/>
          <p:nvPr/>
        </p:nvPicPr>
        <p:blipFill rotWithShape="1">
          <a:blip r:embed="rId3">
            <a:alphaModFix/>
          </a:blip>
          <a:srcRect b="53855"/>
          <a:stretch/>
        </p:blipFill>
        <p:spPr>
          <a:xfrm>
            <a:off x="183511" y="2119961"/>
            <a:ext cx="8667993" cy="3541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FAE3FEF0-2FAA-4818-833A-2B3E9049E74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Verbal Communication</a:t>
            </a: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323528" y="1052736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400"/>
              <a:buChar char="•"/>
            </a:pPr>
            <a:r>
              <a:rPr lang="en-US" sz="2400" b="1">
                <a:solidFill>
                  <a:srgbClr val="00B050"/>
                </a:solidFill>
              </a:rPr>
              <a:t>Oral or Spoken Communication: </a:t>
            </a:r>
            <a:r>
              <a:rPr lang="en-US" sz="1800"/>
              <a:t> Communication which involves talking.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rgbClr val="7030A0"/>
              </a:buClr>
              <a:buSzPts val="2000"/>
              <a:buChar char="•"/>
            </a:pPr>
            <a:r>
              <a:rPr lang="en-US" sz="2000" b="1">
                <a:solidFill>
                  <a:srgbClr val="7030A0"/>
                </a:solidFill>
              </a:rPr>
              <a:t>Examples:</a:t>
            </a:r>
            <a:endParaRPr sz="2800" b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/>
              <a:t>Face-to-face conversation: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For example, group discussion, talking to family member at home, conversation with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public through speeches, etc.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8068" y="3438839"/>
            <a:ext cx="468052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20D61FE6-EEBC-4DA8-B338-AAAD3643424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Verbal Communication</a:t>
            </a:r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/>
              <a:t>Talking on a phone:</a:t>
            </a:r>
            <a:r>
              <a:rPr lang="en-US" sz="1800"/>
              <a:t>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This is for personal and official communication.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Phone conversations should begin with a greeting (Hello), talking and listening to each other. The conversation can end with a ‘Thank you’ and ‘Bye’.</a:t>
            </a:r>
            <a:endParaRPr sz="1800"/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06901" y="2767325"/>
            <a:ext cx="2822693" cy="2164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5839185F-3010-4F09-8CE9-04926F2FA6D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Verbal Communication</a:t>
            </a:r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Classroom teaching, business discussion and public speeches are other examples of oral communication, where one person talks to many others at once.</a:t>
            </a:r>
            <a:endParaRPr sz="1800"/>
          </a:p>
        </p:txBody>
      </p:sp>
      <p:pic>
        <p:nvPicPr>
          <p:cNvPr id="132" name="Google Shape;13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82669" y="2060848"/>
            <a:ext cx="3578662" cy="3218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C9259561-22B2-44DA-AE37-EF59FA0AA30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Verbal Communication</a:t>
            </a:r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Char char="•"/>
            </a:pPr>
            <a:r>
              <a:rPr lang="en-US" sz="1800" b="1">
                <a:solidFill>
                  <a:srgbClr val="7030A0"/>
                </a:solidFill>
              </a:rPr>
              <a:t>Written Communication:</a:t>
            </a:r>
            <a:endParaRPr sz="1800" b="0" i="0" u="none" strike="noStrike">
              <a:solidFill>
                <a:srgbClr val="7030A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Communication which involves written or typed words.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rgbClr val="7030A0"/>
              </a:buClr>
              <a:buSzPts val="1800"/>
              <a:buChar char="•"/>
            </a:pPr>
            <a:r>
              <a:rPr lang="en-US" sz="1800" b="1">
                <a:solidFill>
                  <a:srgbClr val="7030A0"/>
                </a:solidFill>
              </a:rPr>
              <a:t>Examples:</a:t>
            </a:r>
            <a:endParaRPr sz="2400" b="1">
              <a:solidFill>
                <a:srgbClr val="7030A0"/>
              </a:solidFill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Writing letters, notes, email, etc.</a:t>
            </a: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None/>
            </a:pP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SMS (Short Message Service): These can be sent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       through a phone to a person or a group.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39" name="Google Shape;13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6056" y="2046198"/>
            <a:ext cx="2115494" cy="1830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76056" y="3961659"/>
            <a:ext cx="2115495" cy="1830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6;p1">
            <a:extLst>
              <a:ext uri="{FF2B5EF4-FFF2-40B4-BE49-F238E27FC236}">
                <a16:creationId xmlns:a16="http://schemas.microsoft.com/office/drawing/2014/main" id="{F341EE8D-E502-43B7-B4DD-77277724218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Types of Verbal Communication</a:t>
            </a:r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Using email to share news, thoughts, 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       documents and files (including photos, videos, music, etc.). 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       Can be used to send messages to a person or to a group.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Books and newspapers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47" name="Google Shape;14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28184" y="1170137"/>
            <a:ext cx="2359304" cy="1830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91680" y="3457916"/>
            <a:ext cx="2232248" cy="1944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6;p1">
            <a:extLst>
              <a:ext uri="{FF2B5EF4-FFF2-40B4-BE49-F238E27FC236}">
                <a16:creationId xmlns:a16="http://schemas.microsoft.com/office/drawing/2014/main" id="{7B8E60CF-D4C9-45AE-BE6D-6915E1E6C93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58095" y="170384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>
            <a:spLocks noGrp="1"/>
          </p:cNvSpPr>
          <p:nvPr>
            <p:ph type="title"/>
          </p:nvPr>
        </p:nvSpPr>
        <p:spPr>
          <a:xfrm>
            <a:off x="274304" y="1703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dirty="0"/>
              <a:t>       Advantages of verbal communication</a:t>
            </a:r>
            <a:endParaRPr dirty="0"/>
          </a:p>
        </p:txBody>
      </p:sp>
      <p:sp>
        <p:nvSpPr>
          <p:cNvPr id="154" name="Google Shape;154;p8"/>
          <p:cNvSpPr txBox="1">
            <a:spLocks noGrp="1"/>
          </p:cNvSpPr>
          <p:nvPr>
            <p:ph type="body" idx="1"/>
          </p:nvPr>
        </p:nvSpPr>
        <p:spPr>
          <a:xfrm>
            <a:off x="0" y="1143000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155" name="Google Shape;155;p8"/>
          <p:cNvSpPr txBox="1"/>
          <p:nvPr/>
        </p:nvSpPr>
        <p:spPr>
          <a:xfrm>
            <a:off x="374848" y="1143000"/>
            <a:ext cx="8394304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Verbal communication is easy and quick.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can say whatever we want and get a quick response.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It is an easier form of communication when we have to exchange ideas.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keep changing our communication as per the other person’s reply.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3E6C8AD2-15CD-48FC-85F9-46CEF6C0B2F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1295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589</Words>
  <Application>Microsoft Office PowerPoint</Application>
  <PresentationFormat>On-screen Show (4:3)</PresentationFormat>
  <Paragraphs>94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Bookman Old Style</vt:lpstr>
      <vt:lpstr>Calibri</vt:lpstr>
      <vt:lpstr>Noto Sans Symbols</vt:lpstr>
      <vt:lpstr>Office Theme</vt:lpstr>
      <vt:lpstr>Communication Skills</vt:lpstr>
      <vt:lpstr>Learning Outcome of this Session </vt:lpstr>
      <vt:lpstr>Verbal Communication</vt:lpstr>
      <vt:lpstr>Types of Verbal Communication</vt:lpstr>
      <vt:lpstr>Types of Verbal Communication</vt:lpstr>
      <vt:lpstr>Types of Verbal Communication</vt:lpstr>
      <vt:lpstr>Types of Verbal Communication</vt:lpstr>
      <vt:lpstr>Types of Verbal Communication</vt:lpstr>
      <vt:lpstr>       Advantages of verbal communication</vt:lpstr>
      <vt:lpstr> Disadvantages of Verbal Communication</vt:lpstr>
      <vt:lpstr>Public speaking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2</cp:revision>
  <dcterms:created xsi:type="dcterms:W3CDTF">2020-06-19T05:51:45Z</dcterms:created>
  <dcterms:modified xsi:type="dcterms:W3CDTF">2022-03-07T08:43:45Z</dcterms:modified>
</cp:coreProperties>
</file>